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9"/>
  </p:notesMasterIdLst>
  <p:sldIdLst>
    <p:sldId id="282" r:id="rId6"/>
    <p:sldId id="285" r:id="rId7"/>
    <p:sldId id="286" r:id="rId8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0" autoAdjust="0"/>
    <p:restoredTop sz="89168" autoAdjust="0"/>
  </p:normalViewPr>
  <p:slideViewPr>
    <p:cSldViewPr snapToGrid="0">
      <p:cViewPr varScale="1">
        <p:scale>
          <a:sx n="63" d="100"/>
          <a:sy n="63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2129508-425C-4DDF-9E95-1A053C2201F2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37689C0-4912-47B8-86B9-B8E1D48F9A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689C0-4912-47B8-86B9-B8E1D48F9A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6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4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1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6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6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3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9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73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5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5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3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2C01-8C73-4BA1-A201-01FC07B8DD4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A06EF-B9BE-4EF5-A0DA-DCB96F04A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933700"/>
            <a:ext cx="12192000" cy="40860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766"/>
            <a:ext cx="12192000" cy="6858000"/>
          </a:xfrm>
          <a:prstGeom prst="rect">
            <a:avLst/>
          </a:prstGeom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366156" y="5499068"/>
            <a:ext cx="61903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Franklin Gothic Medium Cond" panose="020B0606030402020204" pitchFamily="34" charset="0"/>
                <a:ea typeface="Oswald Regular"/>
                <a:cs typeface="Franklin Gothic Medium" panose="020B0603020102020204" pitchFamily="34" charset="0"/>
              </a:rPr>
              <a:t>USCG </a:t>
            </a:r>
            <a:r>
              <a:rPr lang="en-US" altLang="en-US" sz="3600" b="1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Oswald Regular"/>
                <a:cs typeface="Franklin Gothic Medium" panose="020B0603020102020204" pitchFamily="34" charset="0"/>
              </a:rPr>
              <a:t>National Retiree Council </a:t>
            </a:r>
            <a:endParaRPr lang="en-US" altLang="en-US" sz="3600" b="1" dirty="0">
              <a:solidFill>
                <a:schemeClr val="bg1"/>
              </a:solidFill>
              <a:latin typeface="Franklin Gothic Medium Cond" panose="020B0606030402020204" pitchFamily="34" charset="0"/>
              <a:ea typeface="Oswald Regular"/>
              <a:cs typeface="Franklin Gothic Medium" panose="020B0603020102020204" pitchFamily="34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590823" y="6097818"/>
            <a:ext cx="33500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Oswald Regular"/>
                <a:cs typeface="Franklin Gothic Medium" panose="020B0603020102020204" pitchFamily="34" charset="0"/>
              </a:rPr>
              <a:t>September </a:t>
            </a:r>
            <a:r>
              <a:rPr lang="en-US" altLang="en-US" sz="36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Oswald Regular"/>
                <a:cs typeface="Franklin Gothic Medium" panose="020B0603020102020204" pitchFamily="34" charset="0"/>
              </a:rPr>
              <a:t>2021</a:t>
            </a:r>
            <a:endParaRPr lang="en-US" altLang="en-US" sz="3600" dirty="0">
              <a:solidFill>
                <a:schemeClr val="bg1"/>
              </a:solidFill>
              <a:latin typeface="Franklin Gothic Medium Cond" panose="020B0606030402020204" pitchFamily="34" charset="0"/>
              <a:ea typeface="Oswald Regular"/>
              <a:cs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5638800"/>
            <a:ext cx="12192001" cy="12192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353261" y="5855985"/>
            <a:ext cx="1114111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b="1" i="1" dirty="0" err="1" smtClean="0">
                <a:solidFill>
                  <a:schemeClr val="accent1"/>
                </a:solidFill>
                <a:latin typeface="+mn-lt"/>
                <a:ea typeface="Oswald Regular"/>
                <a:cs typeface="Franklin Gothic Medium" panose="020B0603020102020204" pitchFamily="34" charset="0"/>
              </a:rPr>
              <a:t>My</a:t>
            </a:r>
            <a:r>
              <a:rPr lang="en-US" altLang="en-US" sz="4500" b="1" i="1" dirty="0" err="1" smtClean="0">
                <a:solidFill>
                  <a:srgbClr val="FF5050"/>
                </a:solidFill>
                <a:latin typeface="+mn-lt"/>
                <a:ea typeface="Oswald Regular"/>
                <a:cs typeface="Franklin Gothic Medium" panose="020B0603020102020204" pitchFamily="34" charset="0"/>
              </a:rPr>
              <a:t>CG</a:t>
            </a:r>
            <a:endParaRPr lang="en-US" altLang="en-US" sz="4500" b="1" i="1" dirty="0">
              <a:solidFill>
                <a:srgbClr val="FF5050"/>
              </a:solidFill>
              <a:latin typeface="+mn-lt"/>
              <a:ea typeface="Oswald Regular"/>
              <a:cs typeface="Franklin Gothic Medium" panose="020B0603020102020204" pitchFamily="34" charset="0"/>
            </a:endParaRPr>
          </a:p>
        </p:txBody>
      </p:sp>
      <p:pic>
        <p:nvPicPr>
          <p:cNvPr id="1026" name="Picture 2" descr="64623496-52d7-49ef-b4a1-45ac2c604f55@NAMP1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99306"/>
            <a:ext cx="1939839" cy="419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66093007-418d-46d5-b478-6f24ba7a31c5@NAMP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24" y="110943"/>
            <a:ext cx="2098810" cy="454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0a60732-8ad0-49e3-825b-fdc66eb01aae@NAMP1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3" y="407316"/>
            <a:ext cx="2316875" cy="501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74eca0c1-1024-4d12-a6a5-ab4d71afe95f@NAMP1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6" y="141831"/>
            <a:ext cx="2035370" cy="440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70341" y="1858296"/>
            <a:ext cx="560439" cy="6221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89681" y="3620348"/>
            <a:ext cx="560439" cy="6221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50120" y="1721426"/>
            <a:ext cx="5153803" cy="210410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089681" y="428746"/>
            <a:ext cx="3070157" cy="158351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035838" y="1563329"/>
            <a:ext cx="1019672" cy="373627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8295445" y="5986618"/>
            <a:ext cx="32256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 smtClean="0">
                <a:solidFill>
                  <a:schemeClr val="bg1"/>
                </a:solidFill>
                <a:latin typeface="Franklin Gothic Medium Cond" panose="020B0606030402020204" pitchFamily="34" charset="0"/>
                <a:ea typeface="Oswald Regular"/>
                <a:cs typeface="Franklin Gothic Medium" panose="020B0603020102020204" pitchFamily="34" charset="0"/>
              </a:rPr>
              <a:t>FEBRUARY 2019</a:t>
            </a:r>
            <a:endParaRPr lang="en-US" altLang="en-US" sz="3600" dirty="0">
              <a:solidFill>
                <a:schemeClr val="bg1"/>
              </a:solidFill>
              <a:latin typeface="Franklin Gothic Medium Cond" panose="020B0606030402020204" pitchFamily="34" charset="0"/>
              <a:ea typeface="Oswald Regular"/>
              <a:cs typeface="Franklin Gothic Medium" panose="020B06030201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8141873" y="5992869"/>
            <a:ext cx="0" cy="640080"/>
          </a:xfrm>
          <a:prstGeom prst="line">
            <a:avLst/>
          </a:prstGeom>
          <a:ln w="1143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0" r="9438"/>
          <a:stretch/>
        </p:blipFill>
        <p:spPr>
          <a:xfrm>
            <a:off x="214386" y="150008"/>
            <a:ext cx="3810000" cy="249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35" y="147550"/>
            <a:ext cx="3735853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64" y="3304097"/>
            <a:ext cx="3700432" cy="2468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8751" r="8458" b="14880"/>
          <a:stretch/>
        </p:blipFill>
        <p:spPr>
          <a:xfrm>
            <a:off x="4291163" y="152400"/>
            <a:ext cx="3695333" cy="2490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8808" r="10468" b="4750"/>
          <a:stretch/>
        </p:blipFill>
        <p:spPr>
          <a:xfrm>
            <a:off x="214386" y="3307079"/>
            <a:ext cx="3810000" cy="24384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4386" y="2643100"/>
            <a:ext cx="118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Coast Guard AIT work in 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Fleet</a:t>
            </a:r>
            <a:r>
              <a:rPr lang="en-US" dirty="0" smtClean="0"/>
              <a:t>	        </a:t>
            </a:r>
            <a:r>
              <a:rPr lang="en-US" sz="1400" b="1" dirty="0" smtClean="0"/>
              <a:t>USCGC MUNRO </a:t>
            </a:r>
            <a:r>
              <a:rPr lang="en-US" sz="1400" b="1" smtClean="0"/>
              <a:t>with </a:t>
            </a:r>
            <a:r>
              <a:rPr lang="en-US" sz="1400" b="1" i="1" smtClean="0"/>
              <a:t>USS </a:t>
            </a:r>
            <a:r>
              <a:rPr lang="en-US" sz="1400" b="1" i="1" dirty="0" smtClean="0"/>
              <a:t>Kidd </a:t>
            </a:r>
            <a:r>
              <a:rPr lang="en-US" sz="1400" b="1" dirty="0" smtClean="0"/>
              <a:t>in Taiwan Strait                 Coast Guard First Responders in Haiti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61295" y="5798275"/>
            <a:ext cx="11855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  USCGC HEALY Deployment</a:t>
            </a:r>
            <a:r>
              <a:rPr lang="en-US" dirty="0" smtClean="0"/>
              <a:t>	              </a:t>
            </a:r>
            <a:r>
              <a:rPr lang="en-US" sz="1400" b="1" dirty="0" smtClean="0"/>
              <a:t>USCGC RICHARD SNYDER in Labrador Sea                           District 8 responds to Hurricane Ida</a:t>
            </a:r>
            <a:endParaRPr lang="en-US" sz="1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r="10666"/>
          <a:stretch/>
        </p:blipFill>
        <p:spPr>
          <a:xfrm>
            <a:off x="8183880" y="3277700"/>
            <a:ext cx="3764280" cy="24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1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E6064A9D2B8C41A0836B86BC3EC18A" ma:contentTypeVersion="3" ma:contentTypeDescription="Create a new document." ma:contentTypeScope="" ma:versionID="4245432852cfc7856ee0d40727674726">
  <xsd:schema xmlns:xsd="http://www.w3.org/2001/XMLSchema" xmlns:xs="http://www.w3.org/2001/XMLSchema" xmlns:p="http://schemas.microsoft.com/office/2006/metadata/properties" xmlns:ns2="c83c8e99-62fa-41c3-8811-2b835123c2f5" targetNamespace="http://schemas.microsoft.com/office/2006/metadata/properties" ma:root="true" ma:fieldsID="9385b20826c54f96ff5d7a5a878e9811" ns2:_="">
    <xsd:import namespace="c83c8e99-62fa-41c3-8811-2b835123c2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3c8e99-62fa-41c3-8811-2b835123c2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83c8e99-62fa-41c3-8811-2b835123c2f5">JAYK2P26J2U5-1435491330-49587</_dlc_DocId>
    <_dlc_DocIdUrl xmlns="c83c8e99-62fa-41c3-8811-2b835123c2f5">
      <Url>https://cg.portal.uscg.mil/units/CG00.HQ/CAG/_layouts/DocIdRedir.aspx?ID=JAYK2P26J2U5-1435491330-49587</Url>
      <Description>JAYK2P26J2U5-1435491330-49587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B6A75D-AD2E-472C-9F4B-655F85AEE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3c8e99-62fa-41c3-8811-2b835123c2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9D5FD7-6395-41D9-BF86-621DACC35D9B}">
  <ds:schemaRefs>
    <ds:schemaRef ds:uri="http://purl.org/dc/terms/"/>
    <ds:schemaRef ds:uri="http://schemas.openxmlformats.org/package/2006/metadata/core-properties"/>
    <ds:schemaRef ds:uri="c83c8e99-62fa-41c3-8811-2b835123c2f5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9EB99AB-464C-48FA-A409-A2207345802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293F756-1FB2-401F-A991-067B4814B9C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52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Franklin Gothic Medium</vt:lpstr>
      <vt:lpstr>Franklin Gothic Medium Cond</vt:lpstr>
      <vt:lpstr>Oswald Regular</vt:lpstr>
      <vt:lpstr>Office Theme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Lamb, Jillian M LCDR</dc:creator>
  <cp:lastModifiedBy>Millard, Brooke A CDR</cp:lastModifiedBy>
  <cp:revision>70</cp:revision>
  <cp:lastPrinted>2021-09-01T15:07:35Z</cp:lastPrinted>
  <dcterms:created xsi:type="dcterms:W3CDTF">2018-11-01T21:53:32Z</dcterms:created>
  <dcterms:modified xsi:type="dcterms:W3CDTF">2021-09-03T19:08:59Z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0x01010027E6064A9D2B8C41A0836B86BC3EC18A</vt:lpwstr>
  </property>
  <property fmtid="{D5CDD505-2E9C-101B-9397-08002B2CF9AE}" pid="3" name="_dlc_DocIdItemGuid">
    <vt:lpwstr>b4dd5631-f1d0-44c4-95d2-19376abe4f98</vt:lpwstr>
  </property>
</Properties>
</file>